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ttPHaPKebbjzCxwkXG9M6SrqGO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gi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0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FEFEFE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Resim Yazısı">
  <p:cSld name="Başlık ve Resim Yazısı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im Yazılı Alıntı">
  <p:cSld name="Resim Yazılı Alıntı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03" name="Google Shape;103;p3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3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sim Kartı">
  <p:cSld name="İsim Kartı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ıntı İsim Kartı">
  <p:cSld name="Alıntı İsim Kartı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18" name="Google Shape;118;p3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ğru veya Yanlış">
  <p:cSld name="Doğru veya Yanlış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4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yildiz.edu.t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632518" y="1004552"/>
            <a:ext cx="8641485" cy="265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tr-TR" dirty="0"/>
              <a:t>MIDTERM 2 WRITING</a:t>
            </a:r>
            <a:br>
              <a:rPr lang="tr-TR" dirty="0"/>
            </a:br>
            <a:r>
              <a:rPr lang="tr-TR" dirty="0"/>
              <a:t>DOSYA İNDİRME VE YÜKLEME YÖNERGESİ</a:t>
            </a:r>
            <a:endParaRPr dirty="0"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tr-TR" sz="2800"/>
              <a:t>ÖĞRENCİLER İÇİN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20733EB-7A5A-4349-977E-34FBB02ED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388" y="2220788"/>
            <a:ext cx="5983041" cy="4393517"/>
          </a:xfrm>
          <a:prstGeom prst="rect">
            <a:avLst/>
          </a:prstGeom>
        </p:spPr>
      </p:pic>
      <p:sp>
        <p:nvSpPr>
          <p:cNvPr id="220" name="Google Shape;220;p10"/>
          <p:cNvSpPr txBox="1">
            <a:spLocks noGrp="1"/>
          </p:cNvSpPr>
          <p:nvPr>
            <p:ph type="title"/>
          </p:nvPr>
        </p:nvSpPr>
        <p:spPr>
          <a:xfrm>
            <a:off x="231819" y="181766"/>
            <a:ext cx="10084158" cy="195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tr-TR" sz="3240"/>
              <a:t>Yazınızı sınav sorularının hemen altına yazınız. </a:t>
            </a:r>
            <a:br>
              <a:rPr lang="tr-TR" sz="3240"/>
            </a:br>
            <a:r>
              <a:rPr lang="tr-TR" sz="3240"/>
              <a:t>Yazınızı başka bir yere yazıp yazınızın fotoğrafını belgeye </a:t>
            </a:r>
            <a:r>
              <a:rPr lang="tr-TR" sz="3240" u="sng"/>
              <a:t>yapıştırmayınız</a:t>
            </a:r>
            <a:r>
              <a:rPr lang="tr-TR" sz="3240"/>
              <a:t>.</a:t>
            </a:r>
            <a:br>
              <a:rPr lang="tr-TR" sz="3240"/>
            </a:br>
            <a:r>
              <a:rPr lang="tr-TR" sz="3240"/>
              <a:t>Belgeyi pdf gibi başka bir formata </a:t>
            </a:r>
            <a:r>
              <a:rPr lang="tr-TR" sz="3240" u="sng"/>
              <a:t>dönüştürmeyiniz</a:t>
            </a:r>
            <a:r>
              <a:rPr lang="tr-TR" sz="3240"/>
              <a:t>.</a:t>
            </a:r>
            <a:endParaRPr sz="3240"/>
          </a:p>
        </p:txBody>
      </p:sp>
      <p:sp>
        <p:nvSpPr>
          <p:cNvPr id="221" name="Google Shape;221;p10"/>
          <p:cNvSpPr/>
          <p:nvPr/>
        </p:nvSpPr>
        <p:spPr>
          <a:xfrm>
            <a:off x="2397388" y="5970638"/>
            <a:ext cx="721217" cy="3734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9408" y="415630"/>
            <a:ext cx="1451020" cy="1485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19E49C4-E63D-408F-BDB8-62731ACF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42" y="3323956"/>
            <a:ext cx="10620375" cy="3086100"/>
          </a:xfrm>
          <a:prstGeom prst="rect">
            <a:avLst/>
          </a:prstGeom>
        </p:spPr>
      </p:pic>
      <p:sp>
        <p:nvSpPr>
          <p:cNvPr id="227" name="Google Shape;227;p11"/>
          <p:cNvSpPr txBox="1">
            <a:spLocks noGrp="1"/>
          </p:cNvSpPr>
          <p:nvPr>
            <p:ph type="title"/>
          </p:nvPr>
        </p:nvSpPr>
        <p:spPr>
          <a:xfrm>
            <a:off x="97785" y="339144"/>
            <a:ext cx="9342430" cy="2751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tr-TR" sz="3240" dirty="0"/>
              <a:t>7. Yazınızı tamamladıktan sonra baştan sona dikkatlice son bir kez daha okuyup kontrol ediniz ve tekrar 1.,2. ve 3. adımı izleyerek </a:t>
            </a:r>
            <a:r>
              <a:rPr lang="tr-TR" sz="3240" dirty="0" err="1"/>
              <a:t>Midterm</a:t>
            </a:r>
            <a:r>
              <a:rPr lang="tr-TR" sz="3240" dirty="0"/>
              <a:t> 2 </a:t>
            </a:r>
            <a:r>
              <a:rPr lang="tr-TR" sz="3240" dirty="0" err="1"/>
              <a:t>Writing</a:t>
            </a:r>
            <a:r>
              <a:rPr lang="tr-TR" sz="3240" dirty="0"/>
              <a:t> sorusunu indirdiğiniz sayfaya geliniz.</a:t>
            </a:r>
            <a:br>
              <a:rPr lang="tr-TR" sz="3240" dirty="0"/>
            </a:br>
            <a:br>
              <a:rPr lang="tr-TR" sz="3240" dirty="0"/>
            </a:br>
            <a:r>
              <a:rPr lang="tr-TR" sz="3240" dirty="0">
                <a:solidFill>
                  <a:srgbClr val="0070C0"/>
                </a:solidFill>
              </a:rPr>
              <a:t>Ödev Gönder’</a:t>
            </a:r>
            <a:r>
              <a:rPr lang="tr-TR" sz="3240" dirty="0"/>
              <a:t>e</a:t>
            </a:r>
            <a:r>
              <a:rPr lang="tr-TR" sz="3240" dirty="0">
                <a:solidFill>
                  <a:srgbClr val="0070C0"/>
                </a:solidFill>
              </a:rPr>
              <a:t> </a:t>
            </a:r>
            <a:r>
              <a:rPr lang="tr-TR" sz="3240" dirty="0"/>
              <a:t>tıklayınız.</a:t>
            </a:r>
            <a:br>
              <a:rPr lang="tr-TR" sz="3240" dirty="0"/>
            </a:br>
            <a:br>
              <a:rPr lang="tr-TR" sz="3240" dirty="0"/>
            </a:br>
            <a:r>
              <a:rPr lang="tr-TR" sz="3240" dirty="0"/>
              <a:t> </a:t>
            </a:r>
            <a:endParaRPr sz="3240" dirty="0"/>
          </a:p>
        </p:txBody>
      </p:sp>
      <p:sp>
        <p:nvSpPr>
          <p:cNvPr id="229" name="Google Shape;229;p11"/>
          <p:cNvSpPr/>
          <p:nvPr/>
        </p:nvSpPr>
        <p:spPr>
          <a:xfrm>
            <a:off x="9929612" y="6014434"/>
            <a:ext cx="360608" cy="39562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1D68518-83FC-444A-A276-BF796DC8F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01" y="2150772"/>
            <a:ext cx="10620375" cy="4067175"/>
          </a:xfrm>
          <a:prstGeom prst="rect">
            <a:avLst/>
          </a:prstGeom>
        </p:spPr>
      </p:pic>
      <p:sp>
        <p:nvSpPr>
          <p:cNvPr id="235" name="Google Shape;235;p12"/>
          <p:cNvSpPr txBox="1">
            <a:spLocks noGrp="1"/>
          </p:cNvSpPr>
          <p:nvPr>
            <p:ph type="title"/>
          </p:nvPr>
        </p:nvSpPr>
        <p:spPr>
          <a:xfrm>
            <a:off x="295539" y="323403"/>
            <a:ext cx="9133009" cy="182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tr-TR" sz="3240" dirty="0"/>
              <a:t>8. Dosya Adı kutucuğunun yanındaki </a:t>
            </a:r>
            <a:r>
              <a:rPr lang="tr-TR" sz="3240" b="1" dirty="0" err="1">
                <a:solidFill>
                  <a:srgbClr val="0070C0"/>
                </a:solidFill>
              </a:rPr>
              <a:t>Seç</a:t>
            </a:r>
            <a:r>
              <a:rPr lang="tr-TR" sz="3240" dirty="0" err="1"/>
              <a:t>’e</a:t>
            </a:r>
            <a:r>
              <a:rPr lang="tr-TR" sz="3240" dirty="0"/>
              <a:t> tıklayarak </a:t>
            </a:r>
            <a:r>
              <a:rPr lang="tr-TR" sz="3240" dirty="0" err="1"/>
              <a:t>Midterm</a:t>
            </a:r>
            <a:r>
              <a:rPr lang="tr-TR" sz="3240" dirty="0"/>
              <a:t> 2 </a:t>
            </a:r>
            <a:r>
              <a:rPr lang="tr-TR" sz="3240" dirty="0" err="1"/>
              <a:t>Writing</a:t>
            </a:r>
            <a:r>
              <a:rPr lang="tr-TR" sz="3240" dirty="0"/>
              <a:t> kağıdınızı bilgisayarınızdaki kayıtlı olduğu yerden seçiniz.</a:t>
            </a:r>
            <a:endParaRPr sz="3240" dirty="0"/>
          </a:p>
        </p:txBody>
      </p:sp>
      <p:sp>
        <p:nvSpPr>
          <p:cNvPr id="237" name="Google Shape;237;p12"/>
          <p:cNvSpPr/>
          <p:nvPr/>
        </p:nvSpPr>
        <p:spPr>
          <a:xfrm>
            <a:off x="10084158" y="4185026"/>
            <a:ext cx="631065" cy="3225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22B25BA-8AA6-4395-A83F-D2CB09AF8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1994031"/>
            <a:ext cx="10620375" cy="4067175"/>
          </a:xfrm>
          <a:prstGeom prst="rect">
            <a:avLst/>
          </a:prstGeom>
        </p:spPr>
      </p:pic>
      <p:sp>
        <p:nvSpPr>
          <p:cNvPr id="244" name="Google Shape;244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tr-TR"/>
              <a:t>9. Sağ üst köşede bulunan </a:t>
            </a:r>
            <a:r>
              <a:rPr lang="tr-TR" b="1">
                <a:solidFill>
                  <a:srgbClr val="0070C0"/>
                </a:solidFill>
              </a:rPr>
              <a:t>Kaydet</a:t>
            </a:r>
            <a:r>
              <a:rPr lang="tr-TR"/>
              <a:t>’e tıklayarak belgeyi sisteme yükleyiniz.</a:t>
            </a:r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10632904" y="2437692"/>
            <a:ext cx="386366" cy="66970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03305C3-CE45-4B60-A93C-42E385C1D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86" y="2920553"/>
            <a:ext cx="11068050" cy="2990850"/>
          </a:xfrm>
          <a:prstGeom prst="rect">
            <a:avLst/>
          </a:prstGeom>
        </p:spPr>
      </p:pic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405186" y="0"/>
            <a:ext cx="9588819" cy="218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tr-TR" sz="3240" dirty="0"/>
              <a:t>Belgeyi yüklediğinizde karşınıza bu sayfa gelecektir. Durum bölümündeki </a:t>
            </a:r>
            <a:r>
              <a:rPr lang="tr-TR" sz="3240" b="1" dirty="0">
                <a:solidFill>
                  <a:srgbClr val="0070C0"/>
                </a:solidFill>
              </a:rPr>
              <a:t>Tamamlandı</a:t>
            </a:r>
            <a:r>
              <a:rPr lang="tr-TR" sz="3240" dirty="0"/>
              <a:t> belgenizin başarılı bir şekilde yüklendiği anlamına gelir. </a:t>
            </a:r>
            <a:br>
              <a:rPr lang="tr-TR" sz="3240" dirty="0"/>
            </a:br>
            <a:r>
              <a:rPr lang="tr-TR" sz="3240" dirty="0" err="1"/>
              <a:t>Midterm</a:t>
            </a:r>
            <a:r>
              <a:rPr lang="tr-TR" sz="3240" dirty="0"/>
              <a:t> 2 </a:t>
            </a:r>
            <a:r>
              <a:rPr lang="tr-TR" sz="3240" dirty="0" err="1"/>
              <a:t>Writing</a:t>
            </a:r>
            <a:r>
              <a:rPr lang="tr-TR" sz="3240" dirty="0"/>
              <a:t> süresi içinde </a:t>
            </a:r>
            <a:r>
              <a:rPr lang="tr-TR" sz="3240" b="1" dirty="0">
                <a:solidFill>
                  <a:srgbClr val="0070C0"/>
                </a:solidFill>
              </a:rPr>
              <a:t>Gözden </a:t>
            </a:r>
            <a:r>
              <a:rPr lang="tr-TR" sz="3240" b="1" dirty="0" err="1">
                <a:solidFill>
                  <a:srgbClr val="0070C0"/>
                </a:solidFill>
              </a:rPr>
              <a:t>Geçir</a:t>
            </a:r>
            <a:r>
              <a:rPr lang="tr-TR" sz="3240" dirty="0" err="1"/>
              <a:t>’e</a:t>
            </a:r>
            <a:r>
              <a:rPr lang="tr-TR" sz="3240" dirty="0"/>
              <a:t> tıklayarak belgenizi yeniden yüklemeniz mümkündür.</a:t>
            </a:r>
            <a:endParaRPr sz="3240" dirty="0"/>
          </a:p>
        </p:txBody>
      </p:sp>
      <p:sp>
        <p:nvSpPr>
          <p:cNvPr id="256" name="Google Shape;256;p14"/>
          <p:cNvSpPr/>
          <p:nvPr/>
        </p:nvSpPr>
        <p:spPr>
          <a:xfrm>
            <a:off x="8321611" y="5185540"/>
            <a:ext cx="566670" cy="3090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body" idx="1"/>
          </p:nvPr>
        </p:nvSpPr>
        <p:spPr>
          <a:xfrm>
            <a:off x="690213" y="975733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tr-TR" sz="2400"/>
              <a:t>Son olarak,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tr-TR" sz="2400"/>
              <a:t>Sizin kendi cümleleriniz öğretmenleriniz için her zaman daha değerlidir ve size tüm değerlendirme süreçlerinde kendi gelişiminiz görebilmeniz için daha fazla fayda sağlayacaktır.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tr-TR" sz="2400"/>
              <a:t>Unutmayınız ki öğretmenleriniz, tarafınızdan yazılmayan ya da başka kaynaklardan alınan cümleleri ayırt edecek yeterli bilgi ve tecrübeye sahiptir.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tr-TR" sz="2400"/>
              <a:t>İntihalden kaçınınız!</a:t>
            </a:r>
            <a:endParaRPr/>
          </a:p>
        </p:txBody>
      </p:sp>
      <p:pic>
        <p:nvPicPr>
          <p:cNvPr id="263" name="Google Shape;2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8038" y="4987189"/>
            <a:ext cx="3944454" cy="1597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8038" y="1548251"/>
            <a:ext cx="8203843" cy="530974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 txBox="1"/>
          <p:nvPr/>
        </p:nvSpPr>
        <p:spPr>
          <a:xfrm>
            <a:off x="334850" y="90152"/>
            <a:ext cx="89894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İntihal</a:t>
            </a:r>
            <a:r>
              <a:rPr lang="tr-T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(</a:t>
            </a:r>
            <a:r>
              <a:rPr lang="tr-TR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TDK</a:t>
            </a:r>
            <a:r>
              <a:rPr lang="tr-T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: aşırma), bir kişinin eserinde başka kişilerin ifade, buluş veya düşüncelerini kaynak göstermeksizin kendisine aitmiş gibi kullanması. </a:t>
            </a:r>
            <a:r>
              <a:rPr lang="tr-TR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İntihal</a:t>
            </a:r>
            <a:r>
              <a:rPr lang="tr-T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bir tür sahtekârlık ve hırsızlıktır. Başlıca türleri: Alıntı ifadeler ve fikirler için kaynak göstermemek.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4155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5561" y="0"/>
            <a:ext cx="5776439" cy="3542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"/>
          <p:cNvSpPr txBox="1">
            <a:spLocks noGrp="1"/>
          </p:cNvSpPr>
          <p:nvPr>
            <p:ph type="title"/>
          </p:nvPr>
        </p:nvSpPr>
        <p:spPr>
          <a:xfrm>
            <a:off x="2727759" y="1111876"/>
            <a:ext cx="5015128" cy="81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tr-TR" sz="4800"/>
              <a:t>Başarılar Dileriz!</a:t>
            </a:r>
            <a:endParaRPr sz="4800"/>
          </a:p>
        </p:txBody>
      </p:sp>
      <p:pic>
        <p:nvPicPr>
          <p:cNvPr id="281" name="Google Shape;2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4570" y="2618167"/>
            <a:ext cx="3763314" cy="376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381119" y="0"/>
            <a:ext cx="903333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tr-TR" u="sng">
                <a:solidFill>
                  <a:schemeClr val="hlink"/>
                </a:solidFill>
                <a:hlinkClick r:id="rId3"/>
              </a:rPr>
              <a:t>https://online.yildiz.edu.tr/</a:t>
            </a:r>
            <a:br>
              <a:rPr lang="tr-TR"/>
            </a:br>
            <a:r>
              <a:rPr lang="tr-TR"/>
              <a:t>1. Kullanıcı adı ve şifreniz ile giriş yapınız. </a:t>
            </a:r>
            <a:endParaRPr/>
          </a:p>
        </p:txBody>
      </p:sp>
      <p:pic>
        <p:nvPicPr>
          <p:cNvPr id="150" name="Google Shape;150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1270000"/>
            <a:ext cx="12192000" cy="556778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/>
          <p:nvPr/>
        </p:nvSpPr>
        <p:spPr>
          <a:xfrm>
            <a:off x="3464417" y="4314423"/>
            <a:ext cx="1120462" cy="4121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3464417" y="4969100"/>
            <a:ext cx="1120462" cy="4121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53" name="Google Shape;153;p2"/>
          <p:cNvCxnSpPr/>
          <p:nvPr/>
        </p:nvCxnSpPr>
        <p:spPr>
          <a:xfrm rot="10800000" flipH="1">
            <a:off x="4504981" y="3915178"/>
            <a:ext cx="785611" cy="1287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E62C85D-AA7E-4214-889E-AB3A88CEB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55" y="1362075"/>
            <a:ext cx="8681655" cy="5374801"/>
          </a:xfrm>
          <a:prstGeom prst="rect">
            <a:avLst/>
          </a:prstGeom>
        </p:spPr>
      </p:pic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1169355" y="158840"/>
            <a:ext cx="10447389" cy="11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tr-TR"/>
              <a:t>2. Sınıfınızın olduğu bölümden </a:t>
            </a:r>
            <a:r>
              <a:rPr lang="tr-TR" b="1">
                <a:solidFill>
                  <a:srgbClr val="0070C0"/>
                </a:solidFill>
              </a:rPr>
              <a:t>Ödevler&amp;Sınavlar</a:t>
            </a:r>
            <a:r>
              <a:rPr lang="tr-TR"/>
              <a:t>’a tıklayınız.</a:t>
            </a:r>
            <a:endParaRPr/>
          </a:p>
        </p:txBody>
      </p:sp>
      <p:cxnSp>
        <p:nvCxnSpPr>
          <p:cNvPr id="160" name="Google Shape;160;p3"/>
          <p:cNvCxnSpPr/>
          <p:nvPr/>
        </p:nvCxnSpPr>
        <p:spPr>
          <a:xfrm>
            <a:off x="6623193" y="5273699"/>
            <a:ext cx="1339403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32C2CC3-9924-46E7-AA8B-62EE753C2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1" y="1818378"/>
            <a:ext cx="10884419" cy="3748220"/>
          </a:xfrm>
          <a:prstGeom prst="rect">
            <a:avLst/>
          </a:prstGeom>
        </p:spPr>
      </p:pic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tr-TR" dirty="0"/>
              <a:t>3. </a:t>
            </a:r>
            <a:r>
              <a:rPr lang="tr-TR" dirty="0" err="1"/>
              <a:t>Midterm</a:t>
            </a:r>
            <a:r>
              <a:rPr lang="tr-TR" dirty="0"/>
              <a:t> 2 </a:t>
            </a:r>
            <a:r>
              <a:rPr lang="tr-TR" dirty="0" err="1"/>
              <a:t>Writing’e</a:t>
            </a:r>
            <a:r>
              <a:rPr lang="tr-TR" dirty="0"/>
              <a:t> tıklayınız.</a:t>
            </a:r>
            <a:endParaRPr dirty="0"/>
          </a:p>
        </p:txBody>
      </p:sp>
      <p:cxnSp>
        <p:nvCxnSpPr>
          <p:cNvPr id="168" name="Google Shape;168;p4"/>
          <p:cNvCxnSpPr/>
          <p:nvPr/>
        </p:nvCxnSpPr>
        <p:spPr>
          <a:xfrm rot="10800000" flipH="1">
            <a:off x="914400" y="4597758"/>
            <a:ext cx="1184856" cy="1287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4"/>
          <p:cNvSpPr/>
          <p:nvPr/>
        </p:nvSpPr>
        <p:spPr>
          <a:xfrm>
            <a:off x="1352281" y="4768635"/>
            <a:ext cx="309093" cy="55379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ACE19EF-E7A6-4D84-8B0B-C14D80E73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1367"/>
            <a:ext cx="10896600" cy="4838700"/>
          </a:xfrm>
          <a:prstGeom prst="rect">
            <a:avLst/>
          </a:prstGeom>
        </p:spPr>
      </p:pic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226572" y="467933"/>
            <a:ext cx="10205314" cy="157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tr-TR" sz="3240" dirty="0"/>
              <a:t>4. </a:t>
            </a:r>
            <a:r>
              <a:rPr lang="tr-TR" sz="3240" b="1" dirty="0">
                <a:solidFill>
                  <a:srgbClr val="0070C0"/>
                </a:solidFill>
              </a:rPr>
              <a:t>Ödev </a:t>
            </a:r>
            <a:r>
              <a:rPr lang="tr-TR" sz="3240" b="1" dirty="0" err="1">
                <a:solidFill>
                  <a:srgbClr val="0070C0"/>
                </a:solidFill>
              </a:rPr>
              <a:t>Dosyası</a:t>
            </a:r>
            <a:r>
              <a:rPr lang="tr-TR" sz="3240" dirty="0" err="1"/>
              <a:t>’dan</a:t>
            </a:r>
            <a:r>
              <a:rPr lang="tr-TR" sz="3240" dirty="0"/>
              <a:t> </a:t>
            </a:r>
            <a:r>
              <a:rPr lang="tr-TR" sz="3240" dirty="0" err="1">
                <a:solidFill>
                  <a:srgbClr val="0070C0"/>
                </a:solidFill>
              </a:rPr>
              <a:t>Midterm</a:t>
            </a:r>
            <a:r>
              <a:rPr lang="tr-TR" sz="3240" dirty="0">
                <a:solidFill>
                  <a:srgbClr val="0070C0"/>
                </a:solidFill>
              </a:rPr>
              <a:t> 2 </a:t>
            </a:r>
            <a:r>
              <a:rPr lang="tr-TR" sz="3240" dirty="0" err="1">
                <a:solidFill>
                  <a:srgbClr val="0070C0"/>
                </a:solidFill>
              </a:rPr>
              <a:t>Writing</a:t>
            </a:r>
            <a:r>
              <a:rPr lang="tr-TR" sz="3240" dirty="0">
                <a:solidFill>
                  <a:srgbClr val="0070C0"/>
                </a:solidFill>
              </a:rPr>
              <a:t> </a:t>
            </a:r>
            <a:r>
              <a:rPr lang="tr-TR" sz="3240" dirty="0"/>
              <a:t>soru kağıdının üzerine tıklayarak belgeyi bilgisayarınıza indiriniz.</a:t>
            </a:r>
            <a:endParaRPr sz="3240" dirty="0"/>
          </a:p>
        </p:txBody>
      </p:sp>
      <p:cxnSp>
        <p:nvCxnSpPr>
          <p:cNvPr id="177" name="Google Shape;177;p5"/>
          <p:cNvCxnSpPr/>
          <p:nvPr/>
        </p:nvCxnSpPr>
        <p:spPr>
          <a:xfrm rot="10800000" flipH="1">
            <a:off x="3910708" y="4695213"/>
            <a:ext cx="2279560" cy="1287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5"/>
          <p:cNvCxnSpPr/>
          <p:nvPr/>
        </p:nvCxnSpPr>
        <p:spPr>
          <a:xfrm rot="10800000" flipH="1">
            <a:off x="2668184" y="4608380"/>
            <a:ext cx="965916" cy="1287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5"/>
          <p:cNvSpPr/>
          <p:nvPr/>
        </p:nvSpPr>
        <p:spPr>
          <a:xfrm>
            <a:off x="1739976" y="4302075"/>
            <a:ext cx="837127" cy="3992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E17C1D1-A876-4B85-9756-3FFE065AA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5" y="1513040"/>
            <a:ext cx="11353800" cy="4838700"/>
          </a:xfrm>
          <a:prstGeom prst="rect">
            <a:avLst/>
          </a:prstGeom>
        </p:spPr>
      </p:pic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425003" y="352022"/>
            <a:ext cx="9574249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tr-TR" dirty="0" err="1"/>
              <a:t>Midterm</a:t>
            </a:r>
            <a:r>
              <a:rPr lang="tr-TR" dirty="0"/>
              <a:t> 2 </a:t>
            </a:r>
            <a:r>
              <a:rPr lang="tr-TR" dirty="0" err="1"/>
              <a:t>Writing</a:t>
            </a:r>
            <a:r>
              <a:rPr lang="tr-TR" dirty="0"/>
              <a:t> soru kağıdı bilgisayarınıza </a:t>
            </a:r>
            <a:r>
              <a:rPr lang="tr-TR" u="sng" dirty="0"/>
              <a:t>farklı</a:t>
            </a:r>
            <a:r>
              <a:rPr lang="tr-TR" dirty="0"/>
              <a:t> bir isimle inecektir.</a:t>
            </a:r>
            <a:endParaRPr dirty="0"/>
          </a:p>
        </p:txBody>
      </p:sp>
      <p:cxnSp>
        <p:nvCxnSpPr>
          <p:cNvPr id="188" name="Google Shape;188;p6"/>
          <p:cNvCxnSpPr/>
          <p:nvPr/>
        </p:nvCxnSpPr>
        <p:spPr>
          <a:xfrm>
            <a:off x="766754" y="6211680"/>
            <a:ext cx="1339403" cy="1287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p6"/>
          <p:cNvSpPr/>
          <p:nvPr/>
        </p:nvSpPr>
        <p:spPr>
          <a:xfrm>
            <a:off x="1217516" y="5257641"/>
            <a:ext cx="437881" cy="60530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-365855" y="0"/>
            <a:ext cx="10437134" cy="160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tr-TR" sz="3240" dirty="0"/>
              <a:t>5. </a:t>
            </a:r>
            <a:r>
              <a:rPr lang="tr-TR" sz="3240" u="sng" dirty="0"/>
              <a:t>Dosya ismini </a:t>
            </a:r>
            <a:r>
              <a:rPr lang="tr-TR" sz="3240" dirty="0"/>
              <a:t>kendi adınızı, soyadınızı ve sınıf bilgilerinizi içerecek şekilde aşağıdaki formata göre </a:t>
            </a:r>
            <a:r>
              <a:rPr lang="tr-TR" sz="3240" u="sng" dirty="0"/>
              <a:t>değiştiriniz</a:t>
            </a:r>
            <a:r>
              <a:rPr lang="tr-TR" sz="3240" dirty="0"/>
              <a:t>.</a:t>
            </a:r>
            <a:br>
              <a:rPr lang="tr-TR" sz="3240" dirty="0"/>
            </a:br>
            <a:r>
              <a:rPr lang="tr-TR" sz="3240" b="1" dirty="0">
                <a:solidFill>
                  <a:srgbClr val="0070C0"/>
                </a:solidFill>
              </a:rPr>
              <a:t>Name_Surname_A1-14-Midterm 2-WR</a:t>
            </a:r>
            <a:br>
              <a:rPr lang="tr-TR" sz="3240" dirty="0">
                <a:solidFill>
                  <a:srgbClr val="0070C0"/>
                </a:solidFill>
              </a:rPr>
            </a:br>
            <a:endParaRPr sz="3240" dirty="0"/>
          </a:p>
        </p:txBody>
      </p:sp>
      <p:pic>
        <p:nvPicPr>
          <p:cNvPr id="197" name="Google Shape;197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268" r="19043" b="-3569"/>
          <a:stretch/>
        </p:blipFill>
        <p:spPr>
          <a:xfrm>
            <a:off x="896803" y="2137893"/>
            <a:ext cx="8826746" cy="4074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7"/>
          <p:cNvCxnSpPr/>
          <p:nvPr/>
        </p:nvCxnSpPr>
        <p:spPr>
          <a:xfrm>
            <a:off x="1350423" y="1510412"/>
            <a:ext cx="7276563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p7"/>
          <p:cNvSpPr/>
          <p:nvPr/>
        </p:nvSpPr>
        <p:spPr>
          <a:xfrm>
            <a:off x="4216187" y="3294136"/>
            <a:ext cx="191298" cy="10712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80151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tr-TR" dirty="0"/>
              <a:t>6. Belgeyi açtığınızda </a:t>
            </a:r>
            <a:r>
              <a:rPr lang="tr-TR" dirty="0" err="1"/>
              <a:t>Midterm</a:t>
            </a:r>
            <a:r>
              <a:rPr lang="tr-TR" dirty="0"/>
              <a:t> 2 </a:t>
            </a:r>
            <a:r>
              <a:rPr lang="tr-TR" dirty="0" err="1"/>
              <a:t>Writing</a:t>
            </a:r>
            <a:r>
              <a:rPr lang="tr-TR" dirty="0"/>
              <a:t> sorusuna erişebilirsiniz. </a:t>
            </a:r>
            <a:endParaRPr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94637B4-19A5-45A9-AE6F-1C0A79822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02" y="1930400"/>
            <a:ext cx="6209284" cy="45596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AA15019-994E-4164-AB3E-3647EE6C5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943" y="1950353"/>
            <a:ext cx="6030175" cy="4428129"/>
          </a:xfrm>
          <a:prstGeom prst="rect">
            <a:avLst/>
          </a:prstGeom>
        </p:spPr>
      </p:pic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658204" y="47951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tr-TR" dirty="0" err="1"/>
              <a:t>Midterm</a:t>
            </a:r>
            <a:r>
              <a:rPr lang="tr-TR" dirty="0"/>
              <a:t> 2 </a:t>
            </a:r>
            <a:r>
              <a:rPr lang="tr-TR" dirty="0" err="1"/>
              <a:t>Writing</a:t>
            </a:r>
            <a:r>
              <a:rPr lang="tr-TR" dirty="0"/>
              <a:t> soru kağıdına adınızı, soyadınızı ve sınıfınızı mutlaka yazınız.</a:t>
            </a:r>
            <a:endParaRPr dirty="0"/>
          </a:p>
        </p:txBody>
      </p:sp>
      <p:sp>
        <p:nvSpPr>
          <p:cNvPr id="212" name="Google Shape;212;p9"/>
          <p:cNvSpPr/>
          <p:nvPr/>
        </p:nvSpPr>
        <p:spPr>
          <a:xfrm>
            <a:off x="2402401" y="3429000"/>
            <a:ext cx="824248" cy="2962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9660" y="313051"/>
            <a:ext cx="1806843" cy="18475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9"/>
          <p:cNvCxnSpPr/>
          <p:nvPr/>
        </p:nvCxnSpPr>
        <p:spPr>
          <a:xfrm>
            <a:off x="5409126" y="1621181"/>
            <a:ext cx="3296992" cy="257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ristal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349</Words>
  <Application>Microsoft Office PowerPoint</Application>
  <PresentationFormat>Geniş ekran</PresentationFormat>
  <Paragraphs>23</Paragraphs>
  <Slides>18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Noto Sans Symbols</vt:lpstr>
      <vt:lpstr>Trebuchet MS</vt:lpstr>
      <vt:lpstr>Kristal</vt:lpstr>
      <vt:lpstr>MIDTERM 2 WRITING DOSYA İNDİRME VE YÜKLEME YÖNERGESİ</vt:lpstr>
      <vt:lpstr>https://online.yildiz.edu.tr/ 1. Kullanıcı adı ve şifreniz ile giriş yapınız. </vt:lpstr>
      <vt:lpstr>2. Sınıfınızın olduğu bölümden Ödevler&amp;Sınavlar’a tıklayınız.</vt:lpstr>
      <vt:lpstr>3. Midterm 2 Writing’e tıklayınız.</vt:lpstr>
      <vt:lpstr>4. Ödev Dosyası’dan Midterm 2 Writing soru kağıdının üzerine tıklayarak belgeyi bilgisayarınıza indiriniz.</vt:lpstr>
      <vt:lpstr>Midterm 2 Writing soru kağıdı bilgisayarınıza farklı bir isimle inecektir.</vt:lpstr>
      <vt:lpstr>5. Dosya ismini kendi adınızı, soyadınızı ve sınıf bilgilerinizi içerecek şekilde aşağıdaki formata göre değiştiriniz. Name_Surname_A1-14-Midterm 2-WR </vt:lpstr>
      <vt:lpstr>6. Belgeyi açtığınızda Midterm 2 Writing sorusuna erişebilirsiniz. </vt:lpstr>
      <vt:lpstr>Midterm 2 Writing soru kağıdına adınızı, soyadınızı ve sınıfınızı mutlaka yazınız.</vt:lpstr>
      <vt:lpstr>Yazınızı sınav sorularının hemen altına yazınız.  Yazınızı başka bir yere yazıp yazınızın fotoğrafını belgeye yapıştırmayınız. Belgeyi pdf gibi başka bir formata dönüştürmeyiniz.</vt:lpstr>
      <vt:lpstr>7. Yazınızı tamamladıktan sonra baştan sona dikkatlice son bir kez daha okuyup kontrol ediniz ve tekrar 1.,2. ve 3. adımı izleyerek Midterm 2 Writing sorusunu indirdiğiniz sayfaya geliniz.  Ödev Gönder’e tıklayınız.   </vt:lpstr>
      <vt:lpstr>8. Dosya Adı kutucuğunun yanındaki Seç’e tıklayarak Midterm 2 Writing kağıdınızı bilgisayarınızdaki kayıtlı olduğu yerden seçiniz.</vt:lpstr>
      <vt:lpstr>9. Sağ üst köşede bulunan Kaydet’e tıklayarak belgeyi sisteme yükleyiniz.</vt:lpstr>
      <vt:lpstr>Belgeyi yüklediğinizde karşınıza bu sayfa gelecektir. Durum bölümündeki Tamamlandı belgenizin başarılı bir şekilde yüklendiği anlamına gelir.  Midterm 2 Writing süresi içinde Gözden Geçir’e tıklayarak belgenizi yeniden yüklemeniz mümkündür.</vt:lpstr>
      <vt:lpstr>PowerPoint Sunusu</vt:lpstr>
      <vt:lpstr>PowerPoint Sunusu</vt:lpstr>
      <vt:lpstr>PowerPoint Sunusu</vt:lpstr>
      <vt:lpstr>Başarılar Dileriz!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MIDTERM 2 WRITING DOSYA İNDİRME VE YÜKLEME YÖNERGESİ</dc:title>
  <dc:creator>Şevkiye Karadağlı</dc:creator>
  <cp:lastModifiedBy>Kürşat Gültekin</cp:lastModifiedBy>
  <cp:revision>17</cp:revision>
  <dcterms:created xsi:type="dcterms:W3CDTF">2020-11-09T19:42:41Z</dcterms:created>
  <dcterms:modified xsi:type="dcterms:W3CDTF">2021-01-07T10:21:53Z</dcterms:modified>
</cp:coreProperties>
</file>